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E8C18-5AB8-4B38-90C9-CB790FD2180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76620-BE05-4896-862A-E80578CB44F6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lue Powerpoint Background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6622" y="1568792"/>
            <a:ext cx="1027100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TRAVEL COST MINIMIZATION IN SMART CITIES USING DYNAMIC PROGRAMMING</a:t>
            </a:r>
            <a:endParaRPr lang="en-IN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455229" y="4082143"/>
            <a:ext cx="415633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Project Guide : </a:t>
            </a:r>
            <a:r>
              <a:rPr lang="en-US" sz="2400" b="1" dirty="0" err="1"/>
              <a:t>Mr.Gopi</a:t>
            </a:r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Team members: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Kalla Varshitha – 23891A0524</a:t>
            </a:r>
            <a:endParaRPr lang="en-US" sz="2400" b="1" dirty="0"/>
          </a:p>
          <a:p>
            <a:r>
              <a:rPr lang="en-US" sz="2400" b="1" dirty="0"/>
              <a:t>Mahankali Neha – 23891A0532</a:t>
            </a:r>
            <a:endParaRPr lang="en-US" sz="2400" b="1" dirty="0"/>
          </a:p>
          <a:p>
            <a:r>
              <a:rPr lang="en-US" sz="2400" b="1" dirty="0" err="1"/>
              <a:t>Koyagorra</a:t>
            </a:r>
            <a:r>
              <a:rPr lang="en-US" sz="2400" b="1" dirty="0"/>
              <a:t> Venu – 23891A0529</a:t>
            </a:r>
            <a:endParaRPr lang="en-US" sz="2400" b="1" dirty="0"/>
          </a:p>
          <a:p>
            <a:r>
              <a:rPr lang="en-US" sz="2400" b="1" dirty="0" err="1"/>
              <a:t>Gunti</a:t>
            </a:r>
            <a:r>
              <a:rPr lang="en-US" sz="2400" b="1" dirty="0"/>
              <a:t> Charan – 23891A0518</a:t>
            </a: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5757545"/>
            <a:ext cx="995045" cy="956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095" y="137795"/>
            <a:ext cx="2968625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 Clean Business Geometric Simple Blue Powerpoint Background For  Free Downloa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9214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55442" y="2035628"/>
            <a:ext cx="63083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THANK YOU</a:t>
            </a:r>
            <a:endParaRPr lang="en-IN" sz="9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" y="5579110"/>
            <a:ext cx="1148080" cy="1148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35" y="70485"/>
            <a:ext cx="3016885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5814695"/>
            <a:ext cx="1069975" cy="946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10" y="108585"/>
            <a:ext cx="3229610" cy="9664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6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854065"/>
            <a:ext cx="917575" cy="917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115" y="118745"/>
            <a:ext cx="305562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709920"/>
            <a:ext cx="1032510" cy="1032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275" y="108585"/>
            <a:ext cx="3064510" cy="9169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" y="6007735"/>
            <a:ext cx="802005" cy="802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465" y="80010"/>
            <a:ext cx="305625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681345"/>
            <a:ext cx="1070610" cy="1070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360" y="99060"/>
            <a:ext cx="2854325" cy="854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Smart city travel route optimization using dynamic programming, city map and digital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32114"/>
            <a:ext cx="5323114" cy="53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5928995"/>
            <a:ext cx="774700" cy="77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415" y="147320"/>
            <a:ext cx="2814320" cy="842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670" y="108585"/>
            <a:ext cx="2630805" cy="78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" y="5579110"/>
            <a:ext cx="1148080" cy="1148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55541" y="0"/>
            <a:ext cx="28809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OUTPUT</a:t>
            </a:r>
            <a:endParaRPr lang="en-IN" sz="6000" b="1" dirty="0">
              <a:solidFill>
                <a:srgbClr val="FF0000"/>
              </a:solidFill>
            </a:endParaRPr>
          </a:p>
        </p:txBody>
      </p:sp>
      <p:pic>
        <p:nvPicPr>
          <p:cNvPr id="2" name="WhatsApp Video 2025-11-07 at 13.18.03_553252d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4814" y="917691"/>
            <a:ext cx="11862371" cy="5733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5946775"/>
            <a:ext cx="819785" cy="819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435" y="0"/>
            <a:ext cx="3064510" cy="917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WPS Presentation</Application>
  <PresentationFormat>Widescreen</PresentationFormat>
  <Paragraphs>17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VarshithaReddy kalla</dc:creator>
  <cp:lastModifiedBy>Neha Mahankali</cp:lastModifiedBy>
  <cp:revision>6</cp:revision>
  <dcterms:created xsi:type="dcterms:W3CDTF">2025-11-03T08:55:00Z</dcterms:created>
  <dcterms:modified xsi:type="dcterms:W3CDTF">2025-11-14T12:46:44Z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444E9B9162CA4E8F8F825240347D1D1A_13</vt:lpwstr>
  </property>
  <property fmtid="{D5CDD505-2E9C-101B-9397-08002B2CF9AE}" pid="3" name="KSOProductBuildVer">
    <vt:lpwstr>1033-12.2.0.23155</vt:lpwstr>
  </property>
</Properties>
</file>